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67" r:id="rId4"/>
    <p:sldId id="268" r:id="rId5"/>
    <p:sldId id="269" r:id="rId6"/>
    <p:sldId id="271" r:id="rId7"/>
    <p:sldId id="276" r:id="rId8"/>
    <p:sldId id="258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AE7DF-3F68-4B02-BC69-E1A540D5667D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A168B-DEDD-4BE6-AC18-6AB4905D3B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6199-541B-461B-BF1D-61A56C101B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CD71-8662-4602-B576-0CC68DAEE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2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CD71-8662-4602-B576-0CC68DAEE9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4B6F2-A6AA-4723-928E-FD24BF2ED31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269A17-2D4D-42A9-934C-EE24AC7A9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13 Colonies</a:t>
            </a:r>
            <a:br>
              <a:rPr lang="en-US" dirty="0"/>
            </a:br>
            <a:r>
              <a:rPr lang="en-US" dirty="0"/>
              <a:t>Part 1-</a:t>
            </a:r>
            <a:br>
              <a:rPr lang="en-US" dirty="0"/>
            </a:br>
            <a:r>
              <a:rPr lang="en-US" dirty="0"/>
              <a:t>The Purpose of Government and the Rights of Citizens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A748E-EA3F-717D-9982-779C9CD4FF2C}"/>
              </a:ext>
            </a:extLst>
          </p:cNvPr>
          <p:cNvSpPr txBox="1"/>
          <p:nvPr/>
        </p:nvSpPr>
        <p:spPr>
          <a:xfrm>
            <a:off x="571500" y="609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do we have rules in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069F8-AAA1-8C73-57D1-BF2910715562}"/>
              </a:ext>
            </a:extLst>
          </p:cNvPr>
          <p:cNvSpPr txBox="1"/>
          <p:nvPr/>
        </p:nvSpPr>
        <p:spPr>
          <a:xfrm>
            <a:off x="585355" y="2133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are the rules in school the same as the laws of a government?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55EF8-8813-6E34-B778-97BCF386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2" y="4343400"/>
            <a:ext cx="2085975" cy="2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1) Maintain order</a:t>
            </a:r>
          </a:p>
          <a:p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4000" b="1" dirty="0">
                <a:latin typeface="Comic Sans MS" panose="030F0702030302020204" pitchFamily="66" charset="0"/>
              </a:rPr>
              <a:t>2) Promote the general welfare</a:t>
            </a:r>
          </a:p>
          <a:p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4000" b="1" dirty="0">
                <a:latin typeface="Comic Sans MS" panose="030F0702030302020204" pitchFamily="66" charset="0"/>
              </a:rPr>
              <a:t>3) Protect the safety of citizens</a:t>
            </a:r>
          </a:p>
          <a:p>
            <a:endParaRPr lang="en-US" sz="2100" b="1" dirty="0">
              <a:latin typeface="Comic Sans MS" panose="030F0702030302020204" pitchFamily="66" charset="0"/>
            </a:endParaRPr>
          </a:p>
          <a:p>
            <a:r>
              <a:rPr lang="en-US" sz="4000" b="1" dirty="0">
                <a:latin typeface="Comic Sans MS" panose="030F0702030302020204" pitchFamily="66" charset="0"/>
              </a:rPr>
              <a:t>4) Safeguard the rights of citizens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Comic Sans MS" panose="030F0702030302020204" pitchFamily="66" charset="0"/>
              </a:rPr>
              <a:t>The purpose of government is to: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4114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Comic Sans MS" panose="030F0702030302020204" pitchFamily="66" charset="0"/>
              </a:rPr>
              <a:t>It does this by passing laws and raising money through taxes to pay for the operation and services of the government.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160" y="2895600"/>
            <a:ext cx="4094079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875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Comic Sans MS" panose="030F0702030302020204" pitchFamily="66" charset="0"/>
              </a:rPr>
              <a:t>A law is a rule that tells people in a community, state, or country how they should behave. They create order and safety for people.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48756"/>
            <a:ext cx="3333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45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Comic Sans MS" panose="030F0702030302020204" pitchFamily="66" charset="0"/>
              </a:rPr>
              <a:t>Revenue is money that a government receives from taxes and other sources in order to provide public goods and services to citizens.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29000"/>
            <a:ext cx="31877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412809-9A4F-4AE7-8345-482C4DB93BF3}"/>
              </a:ext>
            </a:extLst>
          </p:cNvPr>
          <p:cNvSpPr/>
          <p:nvPr/>
        </p:nvSpPr>
        <p:spPr>
          <a:xfrm>
            <a:off x="152400" y="152400"/>
            <a:ext cx="86106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Examples of Services provided by the government are:</a:t>
            </a:r>
          </a:p>
          <a:p>
            <a:pPr algn="ctr"/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-Protection through the army and police.</a:t>
            </a:r>
          </a:p>
          <a:p>
            <a:pPr algn="ctr"/>
            <a:endParaRPr lang="en-US" sz="1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-Education through schools.</a:t>
            </a:r>
          </a:p>
          <a:p>
            <a:pPr algn="ctr"/>
            <a:endParaRPr lang="en-US" sz="1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-Building and maintenance of roads and highways.</a:t>
            </a:r>
          </a:p>
          <a:p>
            <a:pPr algn="ctr"/>
            <a:endParaRPr lang="en-US" sz="1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-Recreational areas like parks and natural areas.</a:t>
            </a:r>
          </a:p>
        </p:txBody>
      </p:sp>
    </p:spTree>
    <p:extLst>
      <p:ext uri="{BB962C8B-B14F-4D97-AF65-F5344CB8AC3E}">
        <p14:creationId xmlns:p14="http://schemas.microsoft.com/office/powerpoint/2010/main" val="273154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1058" cy="1752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 right is something you are ALLOWED to do or have by law.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3075442" cy="385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1529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166375"/>
            <a:ext cx="539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On your paper, write what you think is your most important right and why.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04800"/>
            <a:ext cx="5200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Please Do Now!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3759200"/>
            <a:ext cx="6102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Share what you wrote with a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9460" y="5791200"/>
            <a:ext cx="7016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ookman Old Style" panose="02050604050505020204" pitchFamily="18" charset="0"/>
              </a:rPr>
              <a:t>Discuss with the whole group.</a:t>
            </a:r>
            <a:endParaRPr lang="en-US" sz="3600" dirty="0"/>
          </a:p>
        </p:txBody>
      </p:sp>
      <p:pic>
        <p:nvPicPr>
          <p:cNvPr id="3074" name="Picture 2" descr="https://encrypted-tbn3.gstatic.com/images?q=tbn:ANd9GcQFiLaFuCdAjYGY2S7Eou9NhsGmtGKzfWeVPuuAZSLezux2Hl6u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71" y="1357848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fn308bestnetwork.com/sites/default/files/0511-1008-3119-0825_An_African_American_Teen_Talking_to_a_Caucasian_Teen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3" y="3429000"/>
            <a:ext cx="1900605" cy="22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771</TotalTime>
  <Words>234</Words>
  <Application>Microsoft Office PowerPoint</Application>
  <PresentationFormat>On-screen Show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Bookman Old Style</vt:lpstr>
      <vt:lpstr>Calibri</vt:lpstr>
      <vt:lpstr>Comic Sans MS</vt:lpstr>
      <vt:lpstr>Lucida Sans Unicode</vt:lpstr>
      <vt:lpstr>Verdana</vt:lpstr>
      <vt:lpstr>Wingdings 2</vt:lpstr>
      <vt:lpstr>Wingdings 3</vt:lpstr>
      <vt:lpstr>Concourse</vt:lpstr>
      <vt:lpstr>The 13 Colonies Part 1- The Purpose of Government and the Rights of Citizens </vt:lpstr>
      <vt:lpstr>PowerPoint Presentation</vt:lpstr>
      <vt:lpstr>The purpose of government is to:</vt:lpstr>
      <vt:lpstr>It does this by passing laws and raising money through taxes to pay for the operation and services of the government. </vt:lpstr>
      <vt:lpstr>A law is a rule that tells people in a community, state, or country how they should behave. They create order and safety for people. </vt:lpstr>
      <vt:lpstr>Revenue is money that a government receives from taxes and other sources in order to provide public goods and services to citizens. </vt:lpstr>
      <vt:lpstr>PowerPoint Presentation</vt:lpstr>
      <vt:lpstr>A right is something you are ALLOWED to do or have by law.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Chapter 12 Lesson 1</dc:title>
  <dc:creator>Mindy</dc:creator>
  <cp:lastModifiedBy>Michael Runkle</cp:lastModifiedBy>
  <cp:revision>57</cp:revision>
  <cp:lastPrinted>2012-04-23T12:30:48Z</cp:lastPrinted>
  <dcterms:created xsi:type="dcterms:W3CDTF">2012-04-18T23:46:51Z</dcterms:created>
  <dcterms:modified xsi:type="dcterms:W3CDTF">2023-12-07T19:00:34Z</dcterms:modified>
</cp:coreProperties>
</file>